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7"/>
  </p:notesMasterIdLst>
  <p:sldIdLst>
    <p:sldId id="256" r:id="rId4"/>
    <p:sldId id="268" r:id="rId5"/>
    <p:sldId id="269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02" autoAdjust="0"/>
    <p:restoredTop sz="86450" autoAdjust="0"/>
  </p:normalViewPr>
  <p:slideViewPr>
    <p:cSldViewPr showGuides="1">
      <p:cViewPr varScale="1">
        <p:scale>
          <a:sx n="66" d="100"/>
          <a:sy n="66" d="100"/>
        </p:scale>
        <p:origin x="200" y="1048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E772F81-0F44-17D1-B52A-DD2842EB8D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384744A-A8B1-D245-9EA3-2522B3DF8F7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5D81B614-E4C1-C345-12C6-35BCB73153D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6EE0E2F-519D-6B19-69DC-5DD9D4FAD56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F147AF0-77FF-997B-8E8D-7D520CC70DB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0A3E412-6012-F05D-38AD-BA2C145EC4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5C9FAEE-600A-4B45-89BB-0158F84918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900952E5-7596-3E2F-7628-091C07D895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CACAB1A6-F18D-EDF7-5845-B9F524E4AD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3.1.1, 3.1.2</a:t>
            </a:r>
          </a:p>
          <a:p>
            <a:endParaRPr lang="en-GB" altLang="en-US" dirty="0">
              <a:latin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5C314088-33FB-418E-EA31-F4156C1C60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422A632-7E63-C04B-B695-98A65CBE62B7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FE954-2E2E-C236-CE70-BA9D3987952E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Y10-03-P18:</a:t>
            </a:r>
          </a:p>
          <a:p>
            <a:pPr>
              <a:defRPr/>
            </a:pPr>
            <a:r>
              <a:rPr lang="en-GB" altLang="en-US" sz="4400" kern="0" dirty="0"/>
              <a:t>Assessment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C0BE6E4D-5A23-E759-3556-F454E9003E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E5734D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8FACB1-2F3F-B141-1AA6-07F84F3FDC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8214151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D1775AB-7F19-213D-2CBD-2ACE7CD447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53702713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A5BA4B3-C9B5-CBE6-5C6D-E2D36A8751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67892601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60ABE4-F8F1-53FC-8224-D2CA7B4F30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671518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7A733C8-ECFA-CCCC-998D-AC5F656B592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9071614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8C1F488-D092-6CC6-DFBA-116DBB1393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4057841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DEC97EC-7BDD-29F9-8F6E-B8CC17F61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2713202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3C837B5A-99EF-DFC0-8711-8D9C113714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EB4C9E4-4802-4DD2-3575-E529C77F9F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8060208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47EE768-2EFB-B3EC-E7D4-E6F3C75BBF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6594015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706ABCB-0B57-DBF8-5F74-A163D4406C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8005726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70D56-A819-0F6C-BE6A-873F55909C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02291063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86740-E586-CF5F-BAF9-CFA17C3DF8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758357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87080199-CD11-B7DC-2700-C738AD535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1395DA-803D-32C8-D55D-C2AB4E6941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9919204A-5DCF-C29D-A22B-3075008315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E5734D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Y10-03-P18: Assessment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6" r:id="rId1"/>
    <p:sldLayoutId id="2147484957" r:id="rId2"/>
    <p:sldLayoutId id="2147484958" r:id="rId3"/>
    <p:sldLayoutId id="2147484959" r:id="rId4"/>
    <p:sldLayoutId id="2147484960" r:id="rId5"/>
    <p:sldLayoutId id="2147484961" r:id="rId6"/>
    <p:sldLayoutId id="2147484962" r:id="rId7"/>
    <p:sldLayoutId id="2147484963" r:id="rId8"/>
    <p:sldLayoutId id="2147484964" r:id="rId9"/>
    <p:sldLayoutId id="2147484965" r:id="rId10"/>
    <p:sldLayoutId id="2147484966" r:id="rId11"/>
    <p:sldLayoutId id="2147484967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B8E8863D-EF7A-8BE0-7DB0-C34056204D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98CE2-D56D-DD7A-8CF9-8178020850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698625"/>
            <a:ext cx="7991475" cy="4466679"/>
          </a:xfrm>
        </p:spPr>
        <p:txBody>
          <a:bodyPr/>
          <a:lstStyle/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dirty="0"/>
              <a:t>Explain what is meant by the ‘von Neumann stored program concept’</a:t>
            </a:r>
          </a:p>
          <a:p>
            <a:pPr lvl="1">
              <a:spcAft>
                <a:spcPts val="480"/>
              </a:spcAft>
              <a:defRPr/>
            </a:pPr>
            <a:r>
              <a:rPr lang="en-GB" dirty="0"/>
              <a:t>Program instructions and data are stored in memory</a:t>
            </a:r>
          </a:p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dirty="0"/>
              <a:t>Explain the role of hardware components in the fetch-decode-execute cycle.</a:t>
            </a:r>
          </a:p>
          <a:p>
            <a:pPr lvl="1">
              <a:spcAft>
                <a:spcPts val="480"/>
              </a:spcAft>
              <a:defRPr/>
            </a:pPr>
            <a:r>
              <a:rPr lang="en-GB" dirty="0"/>
              <a:t>RAM, CPU, clock, buses</a:t>
            </a:r>
          </a:p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dirty="0"/>
              <a:t>Draw and label a diagram of the inside of a computer</a:t>
            </a:r>
          </a:p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dirty="0"/>
              <a:t>Know the difference between primary and secondary storage, and explain why both are needed.</a:t>
            </a:r>
          </a:p>
          <a:p>
            <a:pPr marL="0" indent="0">
              <a:buNone/>
              <a:defRPr/>
            </a:pPr>
            <a:endParaRPr lang="en-GB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17411" name="Footer Placeholder 3">
            <a:extLst>
              <a:ext uri="{FF2B5EF4-FFF2-40B4-BE49-F238E27FC236}">
                <a16:creationId xmlns:a16="http://schemas.microsoft.com/office/drawing/2014/main" id="{4B47FB52-1D97-F1FA-9B30-285458CC3F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89976027"/>
      </p:ext>
    </p:extLst>
  </p:cSld>
  <p:clrMapOvr>
    <a:masterClrMapping/>
  </p:clrMapOvr>
  <p:transition>
    <p:sndAc>
      <p:stSnd>
        <p:snd r:embed="rId2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B8E8863D-EF7A-8BE0-7DB0-C34056204D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and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98CE2-D56D-DD7A-8CF9-8178020850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698625"/>
            <a:ext cx="7991475" cy="4466679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dirty="0"/>
              <a:t>Describe how data is stored on magnetic, optical and solid-state media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dirty="0"/>
              <a:t>Compare the capacity, speed and portability of different types of storage devices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dirty="0"/>
              <a:t>Select an appropriate type of secondary storage for a particular purpose.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dirty="0"/>
              <a:t>Construct an expression using binary multiples to calculate data storage requirements.</a:t>
            </a:r>
          </a:p>
          <a:p>
            <a:pPr>
              <a:buFont typeface="Wingdings" pitchFamily="2" charset="2"/>
              <a:buChar char="ü"/>
              <a:defRPr/>
            </a:pPr>
            <a:endParaRPr lang="en-GB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17411" name="Footer Placeholder 3">
            <a:extLst>
              <a:ext uri="{FF2B5EF4-FFF2-40B4-BE49-F238E27FC236}">
                <a16:creationId xmlns:a16="http://schemas.microsoft.com/office/drawing/2014/main" id="{4B47FB52-1D97-F1FA-9B30-285458CC3F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218218795"/>
      </p:ext>
    </p:extLst>
  </p:cSld>
  <p:clrMapOvr>
    <a:masterClrMapping/>
  </p:clrMapOvr>
  <p:transition>
    <p:sndAc>
      <p:stSnd>
        <p:snd r:embed="rId2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E8DF83-A76C-1D44-9CC4-D6AAC95FC1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23EA18-B5A4-49A7-9E43-0029D7EF36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4084</TotalTime>
  <Words>164</Words>
  <Application>Microsoft Macintosh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PowerPoint Presentation</vt:lpstr>
      <vt:lpstr>Wrap up: you have learned how to…</vt:lpstr>
      <vt:lpstr>and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330</cp:revision>
  <cp:lastPrinted>2020-05-14T16:41:42Z</cp:lastPrinted>
  <dcterms:created xsi:type="dcterms:W3CDTF">2010-12-13T13:21:58Z</dcterms:created>
  <dcterms:modified xsi:type="dcterms:W3CDTF">2022-10-30T17:47:08Z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